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5" r:id="rId8"/>
    <p:sldId id="262" r:id="rId9"/>
    <p:sldId id="263" r:id="rId10"/>
    <p:sldId id="264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4F71-F7C9-4227-832C-35CD25FE29C8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9E732-C3B7-4B53-B578-8957DA5DA18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5256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4F71-F7C9-4227-832C-35CD25FE29C8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9E732-C3B7-4B53-B578-8957DA5DA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741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4F71-F7C9-4227-832C-35CD25FE29C8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9E732-C3B7-4B53-B578-8957DA5DA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664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4F71-F7C9-4227-832C-35CD25FE29C8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9E732-C3B7-4B53-B578-8957DA5DA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71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4F71-F7C9-4227-832C-35CD25FE29C8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9E732-C3B7-4B53-B578-8957DA5DA18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4659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4F71-F7C9-4227-832C-35CD25FE29C8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9E732-C3B7-4B53-B578-8957DA5DA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890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4F71-F7C9-4227-832C-35CD25FE29C8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9E732-C3B7-4B53-B578-8957DA5DA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239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4F71-F7C9-4227-832C-35CD25FE29C8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9E732-C3B7-4B53-B578-8957DA5DA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423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4F71-F7C9-4227-832C-35CD25FE29C8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9E732-C3B7-4B53-B578-8957DA5DA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833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4774F71-F7C9-4227-832C-35CD25FE29C8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B9E732-C3B7-4B53-B578-8957DA5DA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808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4F71-F7C9-4227-832C-35CD25FE29C8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9E732-C3B7-4B53-B578-8957DA5DA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07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4774F71-F7C9-4227-832C-35CD25FE29C8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AB9E732-C3B7-4B53-B578-8957DA5DA18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5661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Visual Noise Reduction: Design Verification and Validation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Evan Wilder, Matt Kramer, and Evan Kwok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60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Concept Testing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the PDLC impair vision?</a:t>
            </a:r>
          </a:p>
          <a:p>
            <a:r>
              <a:rPr lang="en-US" dirty="0" smtClean="0"/>
              <a:t>Can the PDLC film reliably turn on and off?</a:t>
            </a:r>
          </a:p>
          <a:p>
            <a:r>
              <a:rPr lang="en-US" dirty="0" smtClean="0"/>
              <a:t>Can the accelerometer power an LED in response to accelerometer data?</a:t>
            </a:r>
          </a:p>
          <a:p>
            <a:endParaRPr lang="en-US" dirty="0"/>
          </a:p>
        </p:txBody>
      </p:sp>
      <p:pic>
        <p:nvPicPr>
          <p:cNvPr id="5126" name="Picture 6" descr="Image result for check 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482" y="1845734"/>
            <a:ext cx="353055" cy="34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Image result for check 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425" y="2293969"/>
            <a:ext cx="353055" cy="34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Image result for check 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730" y="2742204"/>
            <a:ext cx="353055" cy="34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9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Status of the Project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731" y="1981340"/>
            <a:ext cx="7169498" cy="4203127"/>
          </a:xfrm>
          <a:prstGeom prst="rect">
            <a:avLst/>
          </a:prstGeom>
        </p:spPr>
      </p:pic>
      <p:pic>
        <p:nvPicPr>
          <p:cNvPr id="6146" name="Picture 2" descr="Image result for question m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434" y="3523129"/>
            <a:ext cx="913279" cy="91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09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88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Updates to project scope, design requirements, etc.</a:t>
            </a:r>
          </a:p>
          <a:p>
            <a:r>
              <a:rPr lang="en-US" dirty="0" smtClean="0"/>
              <a:t>Plan for design verification</a:t>
            </a:r>
          </a:p>
          <a:p>
            <a:r>
              <a:rPr lang="en-US" dirty="0" smtClean="0"/>
              <a:t>Plan for design validation</a:t>
            </a:r>
          </a:p>
          <a:p>
            <a:r>
              <a:rPr lang="en-US" dirty="0" smtClean="0"/>
              <a:t>Results of proof of concept testing</a:t>
            </a:r>
          </a:p>
          <a:p>
            <a:r>
              <a:rPr lang="en-US" dirty="0" smtClean="0"/>
              <a:t>Project update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53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Updated Design Requirements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004" y="1879581"/>
            <a:ext cx="8688952" cy="42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88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Verification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Safety testing of PDLC film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Testing of attenuation ability and clarity with </a:t>
            </a:r>
            <a:r>
              <a:rPr lang="en-US" dirty="0" err="1" smtClean="0"/>
              <a:t>photoresistor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Testing of responsiveness using servo motor and mechanical arm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07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testing of PDLC film</a:t>
            </a:r>
            <a:endParaRPr lang="en-US" dirty="0"/>
          </a:p>
        </p:txBody>
      </p:sp>
      <p:pic>
        <p:nvPicPr>
          <p:cNvPr id="2050" name="Picture 2" descr="Image result for gfci power outl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79" y="1922256"/>
            <a:ext cx="2394090" cy="196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electrical fu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136" y="4077146"/>
            <a:ext cx="1970377" cy="181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3711388" y="3450515"/>
            <a:ext cx="1102659" cy="9950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6" name="Picture 8" descr="Image result for oscilloscop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066" y="2538355"/>
            <a:ext cx="476250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49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attenuation ability and clarity</a:t>
            </a:r>
            <a:endParaRPr lang="en-US" dirty="0"/>
          </a:p>
        </p:txBody>
      </p:sp>
      <p:pic>
        <p:nvPicPr>
          <p:cNvPr id="1026" name="Picture 2" descr="Image result for photoresis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823" y="4251698"/>
            <a:ext cx="1767354" cy="113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photoresis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783" y="4817536"/>
            <a:ext cx="1767354" cy="113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photoresis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803" y="4251698"/>
            <a:ext cx="1767354" cy="113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bright light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952" y="2218763"/>
            <a:ext cx="1566482" cy="155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ages.clipartpanda.com/darkness-clipart-k2099999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855" y="2218763"/>
            <a:ext cx="16192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smart fil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619" y="3387632"/>
            <a:ext cx="2329682" cy="133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bright light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526" y="1782564"/>
            <a:ext cx="1566482" cy="155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49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of responsiveness</a:t>
            </a:r>
            <a:endParaRPr lang="en-US" dirty="0"/>
          </a:p>
        </p:txBody>
      </p:sp>
      <p:pic>
        <p:nvPicPr>
          <p:cNvPr id="4098" name="Picture 2" descr="Image result for dc servo mo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2659727"/>
            <a:ext cx="1942167" cy="194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74459" y="3240741"/>
            <a:ext cx="5204012" cy="7933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Image result for accelerome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964" y="3119719"/>
            <a:ext cx="1068106" cy="106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ent Arrow 4"/>
          <p:cNvSpPr/>
          <p:nvPr/>
        </p:nvSpPr>
        <p:spPr>
          <a:xfrm flipH="1">
            <a:off x="5922533" y="2128963"/>
            <a:ext cx="712694" cy="72017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Bent Arrow 7"/>
          <p:cNvSpPr/>
          <p:nvPr/>
        </p:nvSpPr>
        <p:spPr>
          <a:xfrm flipH="1" flipV="1">
            <a:off x="5922533" y="4425721"/>
            <a:ext cx="712694" cy="76648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71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Control work period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Work for five minutes each on handwritten, reading, and computer tasks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Abrupt head movements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Identifying object inside and outside ROI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Rate overall device performance</a:t>
            </a:r>
          </a:p>
        </p:txBody>
      </p:sp>
    </p:spTree>
    <p:extLst>
      <p:ext uri="{BB962C8B-B14F-4D97-AF65-F5344CB8AC3E}">
        <p14:creationId xmlns:p14="http://schemas.microsoft.com/office/powerpoint/2010/main" val="9847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665" y="124616"/>
            <a:ext cx="8592671" cy="615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40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132</TotalTime>
  <Words>154</Words>
  <Application>Microsoft Office PowerPoint</Application>
  <PresentationFormat>Widescreen</PresentationFormat>
  <Paragraphs>28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Calibri</vt:lpstr>
      <vt:lpstr>Calibri Light</vt:lpstr>
      <vt:lpstr>Retrospect</vt:lpstr>
      <vt:lpstr>Visual Noise Reduction: Design Verification and Validation</vt:lpstr>
      <vt:lpstr>Outline</vt:lpstr>
      <vt:lpstr>Updated Design Requirements</vt:lpstr>
      <vt:lpstr>Design Verification</vt:lpstr>
      <vt:lpstr>Safety testing of PDLC film</vt:lpstr>
      <vt:lpstr>Testing attenuation ability and clarity</vt:lpstr>
      <vt:lpstr>Testing of responsiveness</vt:lpstr>
      <vt:lpstr>Design Validation</vt:lpstr>
      <vt:lpstr>PowerPoint Presentation</vt:lpstr>
      <vt:lpstr>Proof of Concept Testing</vt:lpstr>
      <vt:lpstr>Overall Status of the Project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 Noise Reduction: Design Verification and Validation</dc:title>
  <dc:creator>Evan Wilder</dc:creator>
  <cp:lastModifiedBy>Evan Wilder</cp:lastModifiedBy>
  <cp:revision>9</cp:revision>
  <dcterms:created xsi:type="dcterms:W3CDTF">2017-03-06T13:18:01Z</dcterms:created>
  <dcterms:modified xsi:type="dcterms:W3CDTF">2017-03-06T15:31:32Z</dcterms:modified>
</cp:coreProperties>
</file>